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9144000" cy="12939913"/>
  <p:notesSz cx="12939913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29399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29399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office-source.pdf</dc:title>
  <dc:subject>PDF pages</dc:subject>
  <dc:creator>PDFandGO</dc:creator>
  <cp:lastModifiedBy>PDFandGO</cp:lastModifiedBy>
  <cp:revision>1</cp:revision>
  <dcterms:created xsi:type="dcterms:W3CDTF">2026-11-02T23:23:27Z</dcterms:created>
  <dcterms:modified xsi:type="dcterms:W3CDTF">2026-11-02T23:23:27Z</dcterms:modified>
</cp:coreProperties>
</file>